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  <p:embeddedFont>
      <p:font typeface="Montserrat Thin" charset="1" panose="00000300000000000000"/>
      <p:regular r:id="rId24"/>
    </p:embeddedFont>
    <p:embeddedFont>
      <p:font typeface="Montserrat Thin Italics" charset="1" panose="00000300000000000000"/>
      <p:regular r:id="rId25"/>
    </p:embeddedFont>
    <p:embeddedFont>
      <p:font typeface="Montserrat Extra-Light" charset="1" panose="00000300000000000000"/>
      <p:regular r:id="rId26"/>
    </p:embeddedFont>
    <p:embeddedFont>
      <p:font typeface="Montserrat Extra-Light Italics" charset="1" panose="00000300000000000000"/>
      <p:regular r:id="rId27"/>
    </p:embeddedFont>
    <p:embeddedFont>
      <p:font typeface="Montserrat Light" charset="1" panose="00000400000000000000"/>
      <p:regular r:id="rId28"/>
    </p:embeddedFont>
    <p:embeddedFont>
      <p:font typeface="Montserrat Light Italics" charset="1" panose="00000400000000000000"/>
      <p:regular r:id="rId29"/>
    </p:embeddedFont>
    <p:embeddedFont>
      <p:font typeface="Montserrat Medium" charset="1" panose="00000600000000000000"/>
      <p:regular r:id="rId30"/>
    </p:embeddedFont>
    <p:embeddedFont>
      <p:font typeface="Montserrat Medium Italics" charset="1" panose="00000600000000000000"/>
      <p:regular r:id="rId31"/>
    </p:embeddedFont>
    <p:embeddedFont>
      <p:font typeface="Montserrat Semi-Bold" charset="1" panose="00000700000000000000"/>
      <p:regular r:id="rId32"/>
    </p:embeddedFont>
    <p:embeddedFont>
      <p:font typeface="Montserrat Semi-Bold Italics" charset="1" panose="00000700000000000000"/>
      <p:regular r:id="rId33"/>
    </p:embeddedFont>
    <p:embeddedFont>
      <p:font typeface="Montserrat Ultra-Bold" charset="1" panose="00000900000000000000"/>
      <p:regular r:id="rId34"/>
    </p:embeddedFont>
    <p:embeddedFont>
      <p:font typeface="Montserrat Ultra-Bold Italics" charset="1" panose="00000900000000000000"/>
      <p:regular r:id="rId35"/>
    </p:embeddedFont>
    <p:embeddedFont>
      <p:font typeface="Montserrat Heavy" charset="1" panose="00000A00000000000000"/>
      <p:regular r:id="rId36"/>
    </p:embeddedFont>
    <p:embeddedFont>
      <p:font typeface="Montserrat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29775" y="4088040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GET- ME -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29775" y="5238750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Ultra-Bold"/>
              </a:rPr>
              <a:t>THROUGH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669055" y="7036706"/>
            <a:ext cx="39746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</a:rPr>
              <a:t>19/10/2023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29775" y="7008131"/>
            <a:ext cx="92885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</a:rPr>
              <a:t>DAA PROJECT 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7968" y="8636800"/>
            <a:ext cx="670133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</a:rPr>
              <a:t>By - Aditya Choudhury &amp; Adwaith PJ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81793" y="4186261"/>
            <a:ext cx="6477507" cy="6100739"/>
            <a:chOff x="0" y="0"/>
            <a:chExt cx="8636677" cy="813431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14630" t="0" r="14630" b="0"/>
            <a:stretch>
              <a:fillRect/>
            </a:stretch>
          </p:blipFill>
          <p:spPr>
            <a:xfrm flipH="false" flipV="false">
              <a:off x="0" y="0"/>
              <a:ext cx="8636677" cy="8134319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2714478"/>
            <a:ext cx="5922266" cy="311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0"/>
              </a:lnSpc>
            </a:pPr>
            <a:r>
              <a:rPr lang="en-US" sz="2500">
                <a:solidFill>
                  <a:srgbClr val="1211CA"/>
                </a:solidFill>
                <a:latin typeface="Montserrat Heavy"/>
              </a:rPr>
              <a:t> Get-Me-Through-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328877"/>
            <a:ext cx="5922266" cy="311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0"/>
              </a:lnSpc>
            </a:pPr>
            <a:r>
              <a:rPr lang="en-US" sz="2500">
                <a:solidFill>
                  <a:srgbClr val="1211CA"/>
                </a:solidFill>
                <a:latin typeface="Montserrat Bold"/>
              </a:rPr>
              <a:t>High - Level Goals and 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1968" y="3168504"/>
            <a:ext cx="811530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Get-Me-Through is a cutting-edge system designed to streamline event attendance tracking, offering organizers and attendees a seamless and secure experience.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1968" y="5782903"/>
            <a:ext cx="8115300" cy="272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Efficient Attendance Management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Enhanced User Experience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Data Analysis and Insights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Security and Data Integrity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Adaptability to Modern Event Formats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Environmental Sustainability</a:t>
            </a:r>
          </a:p>
          <a:p>
            <a:pPr>
              <a:lnSpc>
                <a:spcPts val="16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DAA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69329" y="952500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About The 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134187" y="3692104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200995"/>
            <a:ext cx="6448950" cy="647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7"/>
              </a:lnSpc>
            </a:pPr>
            <a:r>
              <a:rPr lang="en-US" sz="5199">
                <a:solidFill>
                  <a:srgbClr val="1211CA"/>
                </a:solidFill>
                <a:latin typeface="Montserrat Heavy"/>
              </a:rPr>
              <a:t>Core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693198"/>
            <a:ext cx="11325391" cy="348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D262A"/>
                </a:solidFill>
                <a:latin typeface="Montserrat Classic"/>
              </a:rPr>
              <a:t>User Registration and Login</a:t>
            </a:r>
          </a:p>
          <a:p>
            <a:pPr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D262A"/>
                </a:solidFill>
                <a:latin typeface="Montserrat Classic"/>
              </a:rPr>
              <a:t>Event Management</a:t>
            </a:r>
          </a:p>
          <a:p>
            <a:pPr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D262A"/>
                </a:solidFill>
                <a:latin typeface="Montserrat Classic"/>
              </a:rPr>
              <a:t>Real-time Attendance Tracking</a:t>
            </a:r>
          </a:p>
          <a:p>
            <a:pPr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D262A"/>
                </a:solidFill>
                <a:latin typeface="Montserrat Classic"/>
              </a:rPr>
              <a:t>Face Recognition with TensorFlow</a:t>
            </a:r>
          </a:p>
          <a:p>
            <a:pPr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D262A"/>
                </a:solidFill>
                <a:latin typeface="Montserrat Classic"/>
              </a:rPr>
              <a:t>Real-time Data Synchronization with Firebase</a:t>
            </a:r>
          </a:p>
          <a:p>
            <a:pPr>
              <a:lnSpc>
                <a:spcPts val="32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550436" y="1498647"/>
            <a:ext cx="470886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App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DAA PROJECT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5997" y="5523629"/>
            <a:ext cx="750026" cy="841543"/>
          </a:xfrm>
          <a:custGeom>
            <a:avLst/>
            <a:gdLst/>
            <a:ahLst/>
            <a:cxnLst/>
            <a:rect r="r" b="b" t="t" l="l"/>
            <a:pathLst>
              <a:path h="841543" w="750026">
                <a:moveTo>
                  <a:pt x="0" y="0"/>
                </a:moveTo>
                <a:lnTo>
                  <a:pt x="750025" y="0"/>
                </a:lnTo>
                <a:lnTo>
                  <a:pt x="750025" y="841544"/>
                </a:lnTo>
                <a:lnTo>
                  <a:pt x="0" y="841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48104" y="5624434"/>
            <a:ext cx="698427" cy="639934"/>
          </a:xfrm>
          <a:custGeom>
            <a:avLst/>
            <a:gdLst/>
            <a:ahLst/>
            <a:cxnLst/>
            <a:rect r="r" b="b" t="t" l="l"/>
            <a:pathLst>
              <a:path h="639934" w="698427">
                <a:moveTo>
                  <a:pt x="0" y="0"/>
                </a:moveTo>
                <a:lnTo>
                  <a:pt x="698427" y="0"/>
                </a:lnTo>
                <a:lnTo>
                  <a:pt x="698427" y="639934"/>
                </a:lnTo>
                <a:lnTo>
                  <a:pt x="0" y="63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23768" y="5647681"/>
            <a:ext cx="1286389" cy="508124"/>
          </a:xfrm>
          <a:custGeom>
            <a:avLst/>
            <a:gdLst/>
            <a:ahLst/>
            <a:cxnLst/>
            <a:rect r="r" b="b" t="t" l="l"/>
            <a:pathLst>
              <a:path h="508124" w="1286389">
                <a:moveTo>
                  <a:pt x="0" y="0"/>
                </a:moveTo>
                <a:lnTo>
                  <a:pt x="1286389" y="0"/>
                </a:lnTo>
                <a:lnTo>
                  <a:pt x="1286389" y="508123"/>
                </a:lnTo>
                <a:lnTo>
                  <a:pt x="0" y="508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38472" y="5613754"/>
            <a:ext cx="650614" cy="650614"/>
          </a:xfrm>
          <a:custGeom>
            <a:avLst/>
            <a:gdLst/>
            <a:ahLst/>
            <a:cxnLst/>
            <a:rect r="r" b="b" t="t" l="l"/>
            <a:pathLst>
              <a:path h="650614" w="650614">
                <a:moveTo>
                  <a:pt x="0" y="0"/>
                </a:moveTo>
                <a:lnTo>
                  <a:pt x="650613" y="0"/>
                </a:lnTo>
                <a:lnTo>
                  <a:pt x="650613" y="650614"/>
                </a:lnTo>
                <a:lnTo>
                  <a:pt x="0" y="650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78982" y="7813134"/>
            <a:ext cx="410024" cy="570919"/>
          </a:xfrm>
          <a:custGeom>
            <a:avLst/>
            <a:gdLst/>
            <a:ahLst/>
            <a:cxnLst/>
            <a:rect r="r" b="b" t="t" l="l"/>
            <a:pathLst>
              <a:path h="570919" w="410024">
                <a:moveTo>
                  <a:pt x="0" y="0"/>
                </a:moveTo>
                <a:lnTo>
                  <a:pt x="410024" y="0"/>
                </a:lnTo>
                <a:lnTo>
                  <a:pt x="410024" y="570919"/>
                </a:lnTo>
                <a:lnTo>
                  <a:pt x="0" y="570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8995" y="3372827"/>
            <a:ext cx="6448950" cy="10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 Technology Stack and 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555982"/>
            <a:ext cx="391940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Storing data related to user accounts, events, and attendance records.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86366" y="5725774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211CA"/>
                </a:solidFill>
                <a:latin typeface="Montserrat Classic Bold"/>
              </a:rPr>
              <a:t>MongoDB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60856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211CA"/>
                </a:solidFill>
                <a:latin typeface="Montserrat Classic Bold"/>
              </a:rPr>
              <a:t>Vite + ReactJS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19584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211CA"/>
                </a:solidFill>
                <a:latin typeface="Montserrat Classic Bold"/>
              </a:rPr>
              <a:t>Node/ExpressJS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96138" y="5747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211CA"/>
                </a:solidFill>
                <a:latin typeface="Montserrat Classic Bold"/>
              </a:rPr>
              <a:t>Python &amp; pylibs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04364" y="6555982"/>
            <a:ext cx="39194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Creating a responsive and intuitive user interface.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80918" y="6555982"/>
            <a:ext cx="391940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Handling authentication, event management, and attendance tracking.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38472" y="6555982"/>
            <a:ext cx="39194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Implementing accurate and efficient face recognition.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69329" y="952500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Technology Stack Used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DAA PROJECT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19788" y="7901426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211CA"/>
                </a:solidFill>
                <a:latin typeface="Montserrat Classic Bold"/>
              </a:rPr>
              <a:t>Firebase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78982" y="8503920"/>
            <a:ext cx="3919404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Ensuring real-time data updates and synchronization for both attendees and organizers.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0823" y="0"/>
            <a:ext cx="7067177" cy="5358043"/>
            <a:chOff x="0" y="0"/>
            <a:chExt cx="9422903" cy="714405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061" t="0" r="6061" b="0"/>
            <a:stretch>
              <a:fillRect/>
            </a:stretch>
          </p:blipFill>
          <p:spPr>
            <a:xfrm flipH="false" flipV="false">
              <a:off x="0" y="0"/>
              <a:ext cx="9422903" cy="714405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3162895"/>
            <a:ext cx="6448950" cy="10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Challenges Encountered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712248"/>
            <a:ext cx="8940800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Real-time Facial Recognition: Overcoming resource-intensive processes for swift face recognition.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Data Synchronization with Firebase: Coordinating real-time data updates across multiple devices for consistent data.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Security and Privacy Concerns: Ensuring the protection of sensitive facial data and user information.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Environmental Factors in Face Recognition: Adapting the system to varying environmental conditions for accurate recognition.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769329" y="8181348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Challenges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DAA PROJECT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0823" y="0"/>
            <a:ext cx="7067177" cy="5358043"/>
            <a:chOff x="0" y="0"/>
            <a:chExt cx="9422903" cy="714405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061" t="0" r="6061" b="0"/>
            <a:stretch>
              <a:fillRect/>
            </a:stretch>
          </p:blipFill>
          <p:spPr>
            <a:xfrm flipH="false" flipV="false">
              <a:off x="0" y="0"/>
              <a:ext cx="9422903" cy="714405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3162895"/>
            <a:ext cx="6448950" cy="10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Solutions </a:t>
            </a:r>
          </a:p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Implemented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712248"/>
            <a:ext cx="8940800" cy="41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Employing optimized deep learning models for speedy recognition.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Leveraging Firebase for seamless data updates and authentication.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Implementing robust security measures and encryption techniques for data protection.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Incorporating preprocessing techniques and robust machine learning algorithms for accurate recognition in diverse conditions.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769329" y="8181348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Solutions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DAA PROJECT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90560" y="0"/>
            <a:ext cx="8497440" cy="6435016"/>
            <a:chOff x="0" y="0"/>
            <a:chExt cx="11329920" cy="858002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6010" t="0" r="6010" b="0"/>
            <a:stretch>
              <a:fillRect/>
            </a:stretch>
          </p:blipFill>
          <p:spPr>
            <a:xfrm flipH="false" flipV="false">
              <a:off x="0" y="0"/>
              <a:ext cx="11329920" cy="8580021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1938193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Lessons Learned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69883"/>
            <a:ext cx="7825830" cy="585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1. The importance of careful </a:t>
            </a:r>
            <a:r>
              <a:rPr lang="en-US" sz="2400">
                <a:solidFill>
                  <a:srgbClr val="FF3131"/>
                </a:solidFill>
                <a:latin typeface="Montserrat Classic"/>
              </a:rPr>
              <a:t>planning and architecture</a:t>
            </a:r>
            <a:r>
              <a:rPr lang="en-US" sz="2400">
                <a:solidFill>
                  <a:srgbClr val="2D262A"/>
                </a:solidFill>
                <a:latin typeface="Montserrat Classic"/>
              </a:rPr>
              <a:t> design to ensure the system's efficiency and scalability.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2. The significance of </a:t>
            </a:r>
            <a:r>
              <a:rPr lang="en-US" sz="2400">
                <a:solidFill>
                  <a:srgbClr val="FF3131"/>
                </a:solidFill>
                <a:latin typeface="Montserrat Classic"/>
              </a:rPr>
              <a:t>user education</a:t>
            </a:r>
            <a:r>
              <a:rPr lang="en-US" sz="2400">
                <a:solidFill>
                  <a:srgbClr val="2D262A"/>
                </a:solidFill>
                <a:latin typeface="Montserrat Classic"/>
              </a:rPr>
              <a:t> to promote data privacy and security.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 3. The need for ongoing </a:t>
            </a:r>
            <a:r>
              <a:rPr lang="en-US" sz="2400">
                <a:solidFill>
                  <a:srgbClr val="FF3131"/>
                </a:solidFill>
                <a:latin typeface="Montserrat Classic"/>
              </a:rPr>
              <a:t>testing and fine-tuning,</a:t>
            </a:r>
            <a:r>
              <a:rPr lang="en-US" sz="2400">
                <a:solidFill>
                  <a:srgbClr val="2D262A"/>
                </a:solidFill>
                <a:latin typeface="Montserrat Classic"/>
              </a:rPr>
              <a:t> especially in real-world scenarios.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4. The benefits of </a:t>
            </a:r>
            <a:r>
              <a:rPr lang="en-US" sz="2400">
                <a:solidFill>
                  <a:srgbClr val="FF3131"/>
                </a:solidFill>
                <a:latin typeface="Montserrat Classic"/>
              </a:rPr>
              <a:t>collaboration and teamwork</a:t>
            </a:r>
            <a:r>
              <a:rPr lang="en-US" sz="2400">
                <a:solidFill>
                  <a:srgbClr val="2D262A"/>
                </a:solidFill>
                <a:latin typeface="Montserrat Classic"/>
              </a:rPr>
              <a:t> in addressing complex challenges.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 5. The value of user </a:t>
            </a:r>
            <a:r>
              <a:rPr lang="en-US" sz="2400">
                <a:solidFill>
                  <a:srgbClr val="FF3131"/>
                </a:solidFill>
                <a:latin typeface="Montserrat Classic"/>
              </a:rPr>
              <a:t>feedback</a:t>
            </a:r>
            <a:r>
              <a:rPr lang="en-US" sz="2400">
                <a:solidFill>
                  <a:srgbClr val="2D262A"/>
                </a:solidFill>
                <a:latin typeface="Montserrat Classic"/>
              </a:rPr>
              <a:t> in refining the user experience and system functionality.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 6. The importance of</a:t>
            </a:r>
            <a:r>
              <a:rPr lang="en-US" sz="2400">
                <a:solidFill>
                  <a:srgbClr val="FF3131"/>
                </a:solidFill>
                <a:latin typeface="Montserrat Classic"/>
              </a:rPr>
              <a:t> staying up to date with the latest technologies </a:t>
            </a:r>
            <a:r>
              <a:rPr lang="en-US" sz="2400">
                <a:solidFill>
                  <a:srgbClr val="2D262A"/>
                </a:solidFill>
                <a:latin typeface="Montserrat Classic"/>
              </a:rPr>
              <a:t>and best practices in event attendance managem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69329" y="7551294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About The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DAA PROJECT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31306" y="3979901"/>
            <a:ext cx="7627994" cy="4504908"/>
            <a:chOff x="0" y="0"/>
            <a:chExt cx="10170659" cy="60065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985" r="0" b="1985"/>
            <a:stretch>
              <a:fillRect/>
            </a:stretch>
          </p:blipFill>
          <p:spPr>
            <a:xfrm flipH="false" flipV="false">
              <a:off x="0" y="0"/>
              <a:ext cx="10170659" cy="60065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3767684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38810"/>
            <a:ext cx="6811906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In essence, 'Get-Me-Through' redefines event attendance management with real-time face recognition and robust data handling. Prioritizing user security and feedback, it emphasizes eco-friendly practices, underscoring the importance of careful planning, testing, and technological innovation.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69329" y="1566718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DAA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DAFxmW-kPQE</dc:identifier>
  <dcterms:modified xsi:type="dcterms:W3CDTF">2011-08-01T06:04:30Z</dcterms:modified>
  <cp:revision>1</cp:revision>
  <dc:title>Blue and White Project Proposal - Presentation</dc:title>
</cp:coreProperties>
</file>